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6" r:id="rId4"/>
    <p:sldId id="267" r:id="rId5"/>
    <p:sldId id="269" r:id="rId6"/>
    <p:sldId id="268" r:id="rId7"/>
    <p:sldId id="270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67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2CB8443-F87D-47CE-89C7-016E27CCD160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07B8EB9-585A-42B4-B422-37ED9ED55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964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B8443-F87D-47CE-89C7-016E27CCD160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8EB9-585A-42B4-B422-37ED9ED55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9350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2CB8443-F87D-47CE-89C7-016E27CCD160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07B8EB9-585A-42B4-B422-37ED9ED55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7281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B8443-F87D-47CE-89C7-016E27CCD160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A07B8EB9-585A-42B4-B422-37ED9ED55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447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2CB8443-F87D-47CE-89C7-016E27CCD160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07B8EB9-585A-42B4-B422-37ED9ED55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29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B8443-F87D-47CE-89C7-016E27CCD160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8EB9-585A-42B4-B422-37ED9ED55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965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B8443-F87D-47CE-89C7-016E27CCD160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8EB9-585A-42B4-B422-37ED9ED55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368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B8443-F87D-47CE-89C7-016E27CCD160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8EB9-585A-42B4-B422-37ED9ED55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473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B8443-F87D-47CE-89C7-016E27CCD160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8EB9-585A-42B4-B422-37ED9ED55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229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2CB8443-F87D-47CE-89C7-016E27CCD160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07B8EB9-585A-42B4-B422-37ED9ED55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571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B8443-F87D-47CE-89C7-016E27CCD160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8EB9-585A-42B4-B422-37ED9ED55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5758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2CB8443-F87D-47CE-89C7-016E27CCD160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A07B8EB9-585A-42B4-B422-37ED9ED5598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25975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1A83A8-6C42-4D74-947B-87188FF9D0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88" y="1299831"/>
            <a:ext cx="10993549" cy="1475013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Лекция </a:t>
            </a:r>
            <a:r>
              <a:rPr lang="en-US" dirty="0">
                <a:solidFill>
                  <a:srgbClr val="FF0000"/>
                </a:solidFill>
              </a:rPr>
              <a:t>10</a:t>
            </a:r>
            <a:r>
              <a:rPr lang="ru-RU" dirty="0">
                <a:solidFill>
                  <a:srgbClr val="FF0000"/>
                </a:solidFill>
              </a:rPr>
              <a:t> (</a:t>
            </a:r>
            <a:r>
              <a:rPr lang="kk-KZ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Передача данных из базы данных на 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web </a:t>
            </a:r>
            <a:r>
              <a:rPr lang="kk-KZ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страницы 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Django</a:t>
            </a:r>
            <a:r>
              <a:rPr lang="ru-RU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2C3CC41-CF8C-4A01-8A24-43ED7C678C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1" y="4459712"/>
            <a:ext cx="10993546" cy="899688"/>
          </a:xfrm>
        </p:spPr>
        <p:txBody>
          <a:bodyPr/>
          <a:lstStyle/>
          <a:p>
            <a:pPr algn="r"/>
            <a:r>
              <a:rPr lang="en-US" sz="1600" dirty="0">
                <a:solidFill>
                  <a:srgbClr val="0DEEF3"/>
                </a:solidFill>
              </a:rPr>
              <a:t>PhD, </a:t>
            </a:r>
            <a:r>
              <a:rPr lang="kk-KZ" sz="1600" dirty="0">
                <a:solidFill>
                  <a:srgbClr val="0DEEF3"/>
                </a:solidFill>
              </a:rPr>
              <a:t>кафедра информационные системы</a:t>
            </a:r>
          </a:p>
          <a:p>
            <a:pPr algn="r"/>
            <a:r>
              <a:rPr lang="kk-KZ" sz="1600" dirty="0">
                <a:solidFill>
                  <a:srgbClr val="FEE602"/>
                </a:solidFill>
              </a:rPr>
              <a:t>Карюкин В</a:t>
            </a:r>
            <a:r>
              <a:rPr lang="ru-RU" sz="1600" dirty="0">
                <a:solidFill>
                  <a:srgbClr val="FEE602"/>
                </a:solidFill>
              </a:rPr>
              <a:t>.И.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2383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693521-12BA-4367-9A83-E88C82D4B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81111"/>
          </a:xfrm>
        </p:spPr>
        <p:txBody>
          <a:bodyPr/>
          <a:lstStyle/>
          <a:p>
            <a:pPr algn="ctr"/>
            <a:r>
              <a:rPr lang="kk-KZ" dirty="0">
                <a:solidFill>
                  <a:srgbClr val="FFC000"/>
                </a:solidFill>
              </a:rPr>
              <a:t>Настройка базы данных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96E600-8E3E-4883-82FD-27DD871D2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1" y="1848202"/>
            <a:ext cx="11324863" cy="1215510"/>
          </a:xfrm>
        </p:spPr>
        <p:txBody>
          <a:bodyPr/>
          <a:lstStyle/>
          <a:p>
            <a:r>
              <a:rPr lang="kk-KZ" dirty="0"/>
              <a:t>Для работы с базой данных в </a:t>
            </a:r>
            <a:r>
              <a:rPr lang="en-US" dirty="0"/>
              <a:t>Django </a:t>
            </a:r>
            <a:r>
              <a:rPr lang="kk-KZ" dirty="0"/>
              <a:t>необходимо настроить конфигурационный файл </a:t>
            </a:r>
            <a:r>
              <a:rPr lang="en-US" dirty="0"/>
              <a:t>settings.py.</a:t>
            </a:r>
          </a:p>
          <a:p>
            <a:r>
              <a:rPr lang="ru-RU" dirty="0"/>
              <a:t>В данном файле вносится информация о типе СУБД</a:t>
            </a:r>
          </a:p>
          <a:p>
            <a:r>
              <a:rPr lang="ru-RU" dirty="0"/>
              <a:t>Также добавляется информация об имени пользователя и пароле для соединения с базой данных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4951137-3ABF-4169-BFD8-507C64E731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6057" y="3063712"/>
            <a:ext cx="7679885" cy="3766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6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8E392C-B0F3-473E-B585-7FDC4E890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17227"/>
          </a:xfrm>
        </p:spPr>
        <p:txBody>
          <a:bodyPr/>
          <a:lstStyle/>
          <a:p>
            <a:pPr algn="ctr"/>
            <a:r>
              <a:rPr lang="kk-KZ" dirty="0">
                <a:solidFill>
                  <a:srgbClr val="FFC000"/>
                </a:solidFill>
              </a:rPr>
              <a:t>Создание базы данных</a:t>
            </a:r>
            <a:endParaRPr lang="LID4096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1F8112-CD17-4E19-A4AA-75E7D480A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039095"/>
            <a:ext cx="10957216" cy="817227"/>
          </a:xfrm>
        </p:spPr>
        <p:txBody>
          <a:bodyPr/>
          <a:lstStyle/>
          <a:p>
            <a:r>
              <a:rPr lang="kk-KZ" dirty="0"/>
              <a:t>В самой СУБД создается база данных с указанным именем и необходимые таблицы</a:t>
            </a:r>
          </a:p>
          <a:p>
            <a:endParaRPr lang="LID4096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C41F883-C1E9-4C7B-93D0-7047172BBE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3959" y="2754080"/>
            <a:ext cx="8144759" cy="3998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257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B2CAD6-A4C9-46D1-A989-CCDA495E3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90974"/>
          </a:xfrm>
        </p:spPr>
        <p:txBody>
          <a:bodyPr/>
          <a:lstStyle/>
          <a:p>
            <a:pPr algn="ctr"/>
            <a:r>
              <a:rPr lang="kk-KZ" dirty="0">
                <a:solidFill>
                  <a:srgbClr val="FFC000"/>
                </a:solidFill>
              </a:rPr>
              <a:t>Модель</a:t>
            </a:r>
            <a:endParaRPr lang="LID4096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BBFBD9-D836-4DDF-B2F7-024275329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354" y="1857081"/>
            <a:ext cx="11205454" cy="509048"/>
          </a:xfrm>
        </p:spPr>
        <p:txBody>
          <a:bodyPr/>
          <a:lstStyle/>
          <a:p>
            <a:r>
              <a:rPr lang="kk-KZ" dirty="0"/>
              <a:t>Для обращения к значениям в таблице БД в модели прописываются соответствующие поля</a:t>
            </a:r>
            <a:r>
              <a:rPr lang="ru-RU" dirty="0"/>
              <a:t>.</a:t>
            </a:r>
            <a:endParaRPr lang="LID4096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081810F-7EBE-49AF-A0EA-9B910FC636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9612" y="2366128"/>
            <a:ext cx="9112775" cy="4491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687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885EF3-B2F3-44E8-85DD-EC713CD39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Views</a:t>
            </a:r>
            <a:endParaRPr lang="LID4096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FB0D97-27D4-456A-B1A6-80D6B7735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923" y="2097307"/>
            <a:ext cx="11221167" cy="711881"/>
          </a:xfrm>
        </p:spPr>
        <p:txBody>
          <a:bodyPr/>
          <a:lstStyle/>
          <a:p>
            <a:r>
              <a:rPr lang="kk-KZ" dirty="0"/>
              <a:t>Для отображения в </a:t>
            </a:r>
            <a:r>
              <a:rPr lang="en-US" dirty="0"/>
              <a:t>html </a:t>
            </a:r>
            <a:r>
              <a:rPr lang="kk-KZ" dirty="0"/>
              <a:t>страницах данные передаются из модели на отображение </a:t>
            </a:r>
            <a:r>
              <a:rPr lang="ru-RU" dirty="0"/>
              <a:t>(</a:t>
            </a:r>
            <a:r>
              <a:rPr lang="en-US" dirty="0"/>
              <a:t>View)</a:t>
            </a:r>
            <a:endParaRPr lang="LID4096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AC07B50-8F9C-47EF-A7F2-DE427CBDB2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7476" y="2809188"/>
            <a:ext cx="9917048" cy="3519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202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024715-935C-46A6-95F9-555095AEB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34413"/>
          </a:xfrm>
        </p:spPr>
        <p:txBody>
          <a:bodyPr/>
          <a:lstStyle/>
          <a:p>
            <a:pPr algn="ctr"/>
            <a:r>
              <a:rPr lang="kk-KZ" dirty="0">
                <a:solidFill>
                  <a:srgbClr val="FFC000"/>
                </a:solidFill>
              </a:rPr>
              <a:t>Отображение данных</a:t>
            </a:r>
            <a:endParaRPr lang="LID4096" dirty="0">
              <a:solidFill>
                <a:srgbClr val="FFC000"/>
              </a:solidFill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5A8F0121-FC6D-442E-A70B-58D38F7612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1192" y="2162371"/>
            <a:ext cx="4880038" cy="3678238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D9360FF-E33C-4071-85D9-C276CF9781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5722" y="2162370"/>
            <a:ext cx="5906068" cy="3678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311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BC271C-18D4-4266-89ED-4B51378F7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72120"/>
          </a:xfrm>
        </p:spPr>
        <p:txBody>
          <a:bodyPr/>
          <a:lstStyle/>
          <a:p>
            <a:pPr algn="ctr"/>
            <a:r>
              <a:rPr lang="kk-KZ" dirty="0">
                <a:solidFill>
                  <a:srgbClr val="FFC000"/>
                </a:solidFill>
              </a:rPr>
              <a:t>Отображение данных</a:t>
            </a:r>
            <a:endParaRPr lang="LID4096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9D4B0849-5315-4232-A14E-48916519BF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2401" y="2280487"/>
            <a:ext cx="5931158" cy="3678238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2619178-FC63-4A01-BB43-671F0ACAA6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0486" y="2280487"/>
            <a:ext cx="5779113" cy="3626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734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422EA87-2609-4F1D-8F3A-96EA63C28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3600" dirty="0"/>
              <a:t>СПАСИБО ЗА ВНИМАНИЕ!!!!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230760686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Дивиденд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Дивиденд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Дивиденд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109</TotalTime>
  <Words>114</Words>
  <Application>Microsoft Office PowerPoint</Application>
  <PresentationFormat>Широкоэкранный</PresentationFormat>
  <Paragraphs>16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Corbel</vt:lpstr>
      <vt:lpstr>Gill Sans MT</vt:lpstr>
      <vt:lpstr>Times New Roman</vt:lpstr>
      <vt:lpstr>Wingdings 2</vt:lpstr>
      <vt:lpstr>Дивиденд</vt:lpstr>
      <vt:lpstr>Лекция 10 (Передача данных из базы данных на web страницы Django)</vt:lpstr>
      <vt:lpstr>Настройка базы данных</vt:lpstr>
      <vt:lpstr>Создание базы данных</vt:lpstr>
      <vt:lpstr>Модель</vt:lpstr>
      <vt:lpstr>Views</vt:lpstr>
      <vt:lpstr>Отображение данных</vt:lpstr>
      <vt:lpstr>Отображение данных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Владислав Карюкин</dc:creator>
  <cp:lastModifiedBy>Владислав Карюкин</cp:lastModifiedBy>
  <cp:revision>12</cp:revision>
  <dcterms:created xsi:type="dcterms:W3CDTF">2024-10-29T18:12:18Z</dcterms:created>
  <dcterms:modified xsi:type="dcterms:W3CDTF">2024-11-20T02:54:37Z</dcterms:modified>
</cp:coreProperties>
</file>